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92" autoAdjust="0"/>
    <p:restoredTop sz="94696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376" y="168"/>
      </p:cViewPr>
      <p:guideLst>
        <p:guide orient="horz" pos="2172"/>
        <p:guide pos="2856"/>
      </p:guideLst>
    </p:cSldViewPr>
  </p:slideViewPr>
  <p:outlineViewPr>
    <p:cViewPr>
      <p:scale>
        <a:sx n="33" d="100"/>
        <a:sy n="33" d="100"/>
      </p:scale>
      <p:origin x="0" y="5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8F5FC-6461-3A49-B645-2DD707E193B3}" type="datetimeFigureOut">
              <a:rPr lang="en-US" smtClean="0"/>
              <a:t>5/28/23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114E-9CDA-9B4D-9B10-1708B7A5E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8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8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7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4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5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E07E-C33C-9A4C-A943-2428BAEEDD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675D-A8CB-8140-B562-D954C4733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10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52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1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26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94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63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38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51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04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0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Caravel Curriculum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Prompt:  Entrepreneurship</dc:title>
  <dc:creator>Lauren Anderson</dc:creator>
  <cp:lastModifiedBy>Microsoft Office User</cp:lastModifiedBy>
  <cp:revision>54</cp:revision>
  <cp:lastPrinted>2023-05-28T22:35:18Z</cp:lastPrinted>
  <dcterms:created xsi:type="dcterms:W3CDTF">2014-09-10T03:06:16Z</dcterms:created>
  <dcterms:modified xsi:type="dcterms:W3CDTF">2023-05-28T22:40:26Z</dcterms:modified>
</cp:coreProperties>
</file>