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96"/>
  </p:normalViewPr>
  <p:slideViewPr>
    <p:cSldViewPr showGuides="1">
      <p:cViewPr varScale="1">
        <p:scale>
          <a:sx n="89" d="100"/>
          <a:sy n="89" d="100"/>
        </p:scale>
        <p:origin x="18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EB50B-36BE-D340-959E-B1E9834ECBBE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16FD-94D2-8446-92C7-5766A1DE1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9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B35CD-A095-3F49-9D0F-5B8BF8AF41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2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D992-A6D2-BB40-B5E2-A24F3888F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A230-CA81-E348-9D43-A9985C571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2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7872-FFB4-6340-818D-0D762AFC7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9BD6-B564-2548-A672-03C62759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547C-1C56-3E4F-BE0D-B0F8600D5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ED844-9564-AD45-9C4F-AE8F58789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EE5-CD9D-474A-854B-AFB3561AC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4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CEA48-8B62-BB44-AEE6-D76CA82E8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AC2CB-7D77-9248-B756-CBFA80A3C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B1A6-2DA9-CD42-8B20-595AE286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DEA2-D90F-A14A-80B2-F44ECF449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71774A65-55D9-6148-B74F-B00333FEB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" y="1447800"/>
            <a:ext cx="9144000" cy="2230538"/>
          </a:xfrm>
        </p:spPr>
        <p:txBody>
          <a:bodyPr>
            <a:normAutofit/>
          </a:bodyPr>
          <a:lstStyle/>
          <a:p>
            <a:r>
              <a:rPr lang="en-US" sz="5400" dirty="0">
                <a:cs typeface="Seravek"/>
              </a:rPr>
              <a:t>Window Notes</a:t>
            </a:r>
          </a:p>
        </p:txBody>
      </p:sp>
    </p:spTree>
    <p:extLst>
      <p:ext uri="{BB962C8B-B14F-4D97-AF65-F5344CB8AC3E}">
        <p14:creationId xmlns:p14="http://schemas.microsoft.com/office/powerpoint/2010/main" val="2673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84113"/>
              </p:ext>
            </p:extLst>
          </p:nvPr>
        </p:nvGraphicFramePr>
        <p:xfrm>
          <a:off x="762000" y="609600"/>
          <a:ext cx="7696200" cy="57912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Facts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(From the reading)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Feelings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(How did this passage make you feel?)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Questions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What questions do you have about the reading?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Drawing/Sketch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(Briefly, what do you picture in your mind?)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143000" y="228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Copy the heading names, but not the stuff in italics</a:t>
            </a:r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-447675" y="30019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21905"/>
              </p:ext>
            </p:extLst>
          </p:nvPr>
        </p:nvGraphicFramePr>
        <p:xfrm>
          <a:off x="685800" y="609600"/>
          <a:ext cx="7696200" cy="57912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 Facts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(From the reading)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 Feelings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(How did this passage make you feel?)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Questions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What questions do you have about the reading?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Drawing/Sketch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(Briefly, what do you picture in your mind?)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143000" y="228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Copy the heading names, but not the stuff in italics</a:t>
            </a:r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-447675" y="30019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1839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97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3557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110</Words>
  <Application>Microsoft Macintosh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Seravek</vt:lpstr>
      <vt:lpstr>Default Design</vt:lpstr>
      <vt:lpstr>Window Notes</vt:lpstr>
      <vt:lpstr>PowerPoint Presentation</vt:lpstr>
      <vt:lpstr>PowerPoint Presentation</vt:lpstr>
      <vt:lpstr>PowerPoint Presentation</vt:lpstr>
      <vt:lpstr>PowerPoint Presentation</vt:lpstr>
    </vt:vector>
  </TitlesOfParts>
  <Company>SCBOE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landerson</dc:creator>
  <cp:lastModifiedBy>Microsoft Office User</cp:lastModifiedBy>
  <cp:revision>10</cp:revision>
  <dcterms:created xsi:type="dcterms:W3CDTF">2007-10-30T19:08:40Z</dcterms:created>
  <dcterms:modified xsi:type="dcterms:W3CDTF">2023-05-23T23:57:42Z</dcterms:modified>
</cp:coreProperties>
</file>