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60" r:id="rId3"/>
    <p:sldId id="257" r:id="rId4"/>
    <p:sldId id="261"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6" d="100"/>
          <a:sy n="86" d="100"/>
        </p:scale>
        <p:origin x="-1616" y="-104"/>
      </p:cViewPr>
      <p:guideLst>
        <p:guide orient="horz" pos="2160"/>
        <p:guide pos="289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4805E-6339-224E-AA5A-E048AE98BC00}" type="datetimeFigureOut">
              <a:rPr lang="en-US" smtClean="0"/>
              <a:t>12/8/17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A6CD65-1427-CF40-9C4B-C1ACEEC481C1}" type="slidenum">
              <a:rPr lang="en-US" smtClean="0"/>
              <a:t>‹#›</a:t>
            </a:fld>
            <a:endParaRPr lang="en-US"/>
          </a:p>
        </p:txBody>
      </p:sp>
    </p:spTree>
    <p:extLst>
      <p:ext uri="{BB962C8B-B14F-4D97-AF65-F5344CB8AC3E}">
        <p14:creationId xmlns:p14="http://schemas.microsoft.com/office/powerpoint/2010/main" val="16783074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114E-9CDA-9B4D-9B10-1708B7A5E098}" type="slidenum">
              <a:rPr lang="en-US" smtClean="0"/>
              <a:t>4</a:t>
            </a:fld>
            <a:endParaRPr lang="en-US"/>
          </a:p>
        </p:txBody>
      </p:sp>
    </p:spTree>
    <p:extLst>
      <p:ext uri="{BB962C8B-B14F-4D97-AF65-F5344CB8AC3E}">
        <p14:creationId xmlns:p14="http://schemas.microsoft.com/office/powerpoint/2010/main" val="1240714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6B21F-C4C9-D649-84D9-BA48657FFB3C}"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277538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B21F-C4C9-D649-84D9-BA48657FFB3C}"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348344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B21F-C4C9-D649-84D9-BA48657FFB3C}"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64376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B21F-C4C9-D649-84D9-BA48657FFB3C}"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427592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6B21F-C4C9-D649-84D9-BA48657FFB3C}"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350509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6B21F-C4C9-D649-84D9-BA48657FFB3C}"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1060796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6B21F-C4C9-D649-84D9-BA48657FFB3C}" type="datetimeFigureOut">
              <a:rPr lang="en-US" smtClean="0"/>
              <a:t>12/8/17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245822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6B21F-C4C9-D649-84D9-BA48657FFB3C}" type="datetimeFigureOut">
              <a:rPr lang="en-US" smtClean="0"/>
              <a:t>12/8/17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2467958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B21F-C4C9-D649-84D9-BA48657FFB3C}" type="datetimeFigureOut">
              <a:rPr lang="en-US" smtClean="0"/>
              <a:t>12/8/17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48073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6B21F-C4C9-D649-84D9-BA48657FFB3C}"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124576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6B21F-C4C9-D649-84D9-BA48657FFB3C}"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5A5E4-04A3-1A49-9F7F-EAD183D71119}" type="slidenum">
              <a:rPr lang="en-US" smtClean="0"/>
              <a:t>‹#›</a:t>
            </a:fld>
            <a:endParaRPr lang="en-US"/>
          </a:p>
        </p:txBody>
      </p:sp>
    </p:spTree>
    <p:extLst>
      <p:ext uri="{BB962C8B-B14F-4D97-AF65-F5344CB8AC3E}">
        <p14:creationId xmlns:p14="http://schemas.microsoft.com/office/powerpoint/2010/main" val="16413511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8000"/>
            </a:gs>
            <a:gs pos="100000">
              <a:srgbClr val="FFFFF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6B21F-C4C9-D649-84D9-BA48657FFB3C}" type="datetimeFigureOut">
              <a:rPr lang="en-US" smtClean="0"/>
              <a:t>12/8/17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5A5E4-04A3-1A49-9F7F-EAD183D71119}" type="slidenum">
              <a:rPr lang="en-US" smtClean="0"/>
              <a:t>‹#›</a:t>
            </a:fld>
            <a:endParaRPr lang="en-US"/>
          </a:p>
        </p:txBody>
      </p:sp>
    </p:spTree>
    <p:extLst>
      <p:ext uri="{BB962C8B-B14F-4D97-AF65-F5344CB8AC3E}">
        <p14:creationId xmlns:p14="http://schemas.microsoft.com/office/powerpoint/2010/main" val="97011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of Christmas Song with Historical Lyrics</a:t>
            </a:r>
            <a:endParaRPr lang="en-US" dirty="0"/>
          </a:p>
        </p:txBody>
      </p:sp>
    </p:spTree>
    <p:extLst>
      <p:ext uri="{BB962C8B-B14F-4D97-AF65-F5344CB8AC3E}">
        <p14:creationId xmlns:p14="http://schemas.microsoft.com/office/powerpoint/2010/main" val="22435005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984"/>
            <a:ext cx="8229600" cy="1143000"/>
          </a:xfrm>
        </p:spPr>
        <p:txBody>
          <a:bodyPr>
            <a:normAutofit/>
          </a:bodyPr>
          <a:lstStyle/>
          <a:p>
            <a:r>
              <a:rPr lang="en-US" dirty="0" smtClean="0"/>
              <a:t>Deck the </a:t>
            </a:r>
            <a:r>
              <a:rPr lang="en-US" dirty="0" smtClean="0"/>
              <a:t>Tents</a:t>
            </a:r>
            <a:br>
              <a:rPr lang="en-US" dirty="0" smtClean="0"/>
            </a:br>
            <a:r>
              <a:rPr lang="en-US" sz="2000" dirty="0" smtClean="0"/>
              <a:t>(sung to the tune of </a:t>
            </a:r>
            <a:r>
              <a:rPr lang="en-US" sz="2000" i="1" dirty="0" smtClean="0"/>
              <a:t>Deck the Halls</a:t>
            </a:r>
            <a:r>
              <a:rPr lang="en-US" sz="2000" dirty="0" smtClean="0"/>
              <a:t>)</a:t>
            </a:r>
            <a:endParaRPr lang="en-US" sz="2000" dirty="0"/>
          </a:p>
        </p:txBody>
      </p:sp>
      <p:sp>
        <p:nvSpPr>
          <p:cNvPr id="3" name="Content Placeholder 2"/>
          <p:cNvSpPr>
            <a:spLocks noGrp="1"/>
          </p:cNvSpPr>
          <p:nvPr>
            <p:ph idx="1"/>
          </p:nvPr>
        </p:nvSpPr>
        <p:spPr>
          <a:xfrm>
            <a:off x="457200" y="1143000"/>
            <a:ext cx="8229600" cy="5715000"/>
          </a:xfrm>
        </p:spPr>
        <p:txBody>
          <a:bodyPr>
            <a:normAutofit fontScale="62500" lnSpcReduction="20000"/>
          </a:bodyPr>
          <a:lstStyle/>
          <a:p>
            <a:pPr marL="0" indent="0">
              <a:buNone/>
            </a:pPr>
            <a:r>
              <a:rPr lang="en-US" dirty="0" smtClean="0"/>
              <a:t>Valley Forge is white and snowy</a:t>
            </a:r>
          </a:p>
          <a:p>
            <a:pPr marL="0" indent="0">
              <a:buNone/>
            </a:pPr>
            <a:r>
              <a:rPr lang="en-US" dirty="0" err="1" smtClean="0"/>
              <a:t>Fa</a:t>
            </a:r>
            <a:r>
              <a:rPr lang="en-US" dirty="0" smtClean="0"/>
              <a:t> la la la la la la la la</a:t>
            </a:r>
          </a:p>
          <a:p>
            <a:pPr marL="0" indent="0">
              <a:buNone/>
            </a:pPr>
            <a:r>
              <a:rPr lang="en-US" dirty="0" smtClean="0"/>
              <a:t>I don’t know when winter’s going</a:t>
            </a:r>
          </a:p>
          <a:p>
            <a:pPr marL="0" indent="0">
              <a:buNone/>
            </a:pPr>
            <a:r>
              <a:rPr lang="en-US" dirty="0" err="1" smtClean="0"/>
              <a:t>Fa</a:t>
            </a:r>
            <a:r>
              <a:rPr lang="en-US" dirty="0" smtClean="0"/>
              <a:t> la la la la la la la la</a:t>
            </a:r>
          </a:p>
          <a:p>
            <a:pPr marL="0" indent="0">
              <a:buNone/>
            </a:pPr>
            <a:r>
              <a:rPr lang="en-US" dirty="0" smtClean="0"/>
              <a:t>All the men are cold and hungry</a:t>
            </a:r>
          </a:p>
          <a:p>
            <a:pPr marL="0" indent="0">
              <a:buNone/>
            </a:pPr>
            <a:r>
              <a:rPr lang="en-US" dirty="0" err="1" smtClean="0"/>
              <a:t>Fa</a:t>
            </a:r>
            <a:r>
              <a:rPr lang="en-US" dirty="0" smtClean="0"/>
              <a:t> la la la la la la la la</a:t>
            </a:r>
          </a:p>
          <a:p>
            <a:pPr marL="0" indent="0">
              <a:buNone/>
            </a:pPr>
            <a:r>
              <a:rPr lang="en-US" dirty="0" smtClean="0"/>
              <a:t>‘Cause </a:t>
            </a:r>
            <a:r>
              <a:rPr lang="en-US" dirty="0" smtClean="0"/>
              <a:t>the army has no money</a:t>
            </a:r>
          </a:p>
          <a:p>
            <a:pPr marL="0" indent="0">
              <a:buNone/>
            </a:pPr>
            <a:r>
              <a:rPr lang="en-US" dirty="0" err="1" smtClean="0"/>
              <a:t>Fa</a:t>
            </a:r>
            <a:r>
              <a:rPr lang="en-US" dirty="0" smtClean="0"/>
              <a:t> la la la la la la la la</a:t>
            </a:r>
          </a:p>
          <a:p>
            <a:pPr marL="0" indent="0">
              <a:buNone/>
            </a:pPr>
            <a:endParaRPr lang="en-US" dirty="0"/>
          </a:p>
          <a:p>
            <a:pPr marL="0" indent="0">
              <a:buNone/>
            </a:pPr>
            <a:r>
              <a:rPr lang="en-US" dirty="0" smtClean="0"/>
              <a:t>The redcoats are all warm in town</a:t>
            </a:r>
          </a:p>
          <a:p>
            <a:pPr marL="0" indent="0">
              <a:buNone/>
            </a:pPr>
            <a:r>
              <a:rPr lang="en-US" dirty="0" err="1" smtClean="0"/>
              <a:t>Fa</a:t>
            </a:r>
            <a:r>
              <a:rPr lang="en-US" dirty="0" smtClean="0"/>
              <a:t> la la la la la la la la</a:t>
            </a:r>
          </a:p>
          <a:p>
            <a:pPr marL="0" indent="0">
              <a:buNone/>
            </a:pPr>
            <a:r>
              <a:rPr lang="en-US" dirty="0" smtClean="0"/>
              <a:t>All my friends are sad and down</a:t>
            </a:r>
          </a:p>
          <a:p>
            <a:pPr marL="0" indent="0">
              <a:buNone/>
            </a:pPr>
            <a:r>
              <a:rPr lang="en-US" dirty="0" err="1" smtClean="0"/>
              <a:t>Fa</a:t>
            </a:r>
            <a:r>
              <a:rPr lang="en-US" dirty="0" smtClean="0"/>
              <a:t> la la la la la la la la</a:t>
            </a:r>
          </a:p>
          <a:p>
            <a:pPr marL="0" indent="0">
              <a:buNone/>
            </a:pPr>
            <a:r>
              <a:rPr lang="en-US" dirty="0" smtClean="0"/>
              <a:t>We don’t have good shoes or blankets</a:t>
            </a:r>
          </a:p>
          <a:p>
            <a:pPr marL="0" indent="0">
              <a:buNone/>
            </a:pPr>
            <a:r>
              <a:rPr lang="en-US" dirty="0" err="1" smtClean="0"/>
              <a:t>Fa</a:t>
            </a:r>
            <a:r>
              <a:rPr lang="en-US" dirty="0" smtClean="0"/>
              <a:t> la la la la la la la la</a:t>
            </a:r>
          </a:p>
          <a:p>
            <a:pPr marL="0" indent="0">
              <a:buNone/>
            </a:pPr>
            <a:r>
              <a:rPr lang="en-US" dirty="0" smtClean="0"/>
              <a:t>Someday the colonists will thank us</a:t>
            </a:r>
          </a:p>
          <a:p>
            <a:pPr marL="0" indent="0">
              <a:buNone/>
            </a:pPr>
            <a:r>
              <a:rPr lang="en-US" dirty="0" err="1" smtClean="0"/>
              <a:t>Fa</a:t>
            </a:r>
            <a:r>
              <a:rPr lang="en-US" dirty="0" smtClean="0"/>
              <a:t> la la la la la la la la</a:t>
            </a:r>
          </a:p>
          <a:p>
            <a:endParaRPr lang="en-US" dirty="0"/>
          </a:p>
        </p:txBody>
      </p:sp>
    </p:spTree>
    <p:extLst>
      <p:ext uri="{BB962C8B-B14F-4D97-AF65-F5344CB8AC3E}">
        <p14:creationId xmlns:p14="http://schemas.microsoft.com/office/powerpoint/2010/main" val="37443771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7287" y="274638"/>
            <a:ext cx="8603448" cy="1143000"/>
          </a:xfrm>
        </p:spPr>
        <p:txBody>
          <a:bodyPr>
            <a:normAutofit/>
          </a:bodyPr>
          <a:lstStyle/>
          <a:p>
            <a:r>
              <a:rPr lang="en-US" b="1" u="sng" dirty="0" smtClean="0">
                <a:latin typeface="Calibri"/>
                <a:cs typeface="Calibri"/>
              </a:rPr>
              <a:t>Terms of Use</a:t>
            </a:r>
            <a:endParaRPr lang="en-US" b="1" u="sng" dirty="0">
              <a:latin typeface="Calibri"/>
              <a:cs typeface="Calibri"/>
            </a:endParaRPr>
          </a:p>
        </p:txBody>
      </p:sp>
      <p:pic>
        <p:nvPicPr>
          <p:cNvPr id="8" name="Picture 7" descr="CARAVEL_LOGO_SCREE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5636" y="5712157"/>
            <a:ext cx="832727" cy="857638"/>
          </a:xfrm>
          <a:prstGeom prst="rect">
            <a:avLst/>
          </a:prstGeom>
        </p:spPr>
      </p:pic>
      <p:sp>
        <p:nvSpPr>
          <p:cNvPr id="9" name="TextBox 8"/>
          <p:cNvSpPr txBox="1"/>
          <p:nvPr/>
        </p:nvSpPr>
        <p:spPr>
          <a:xfrm>
            <a:off x="3128011" y="6504869"/>
            <a:ext cx="2948458" cy="307777"/>
          </a:xfrm>
          <a:prstGeom prst="rect">
            <a:avLst/>
          </a:prstGeom>
          <a:noFill/>
        </p:spPr>
        <p:txBody>
          <a:bodyPr wrap="square" rtlCol="0">
            <a:spAutoFit/>
          </a:bodyPr>
          <a:lstStyle/>
          <a:p>
            <a:pPr algn="ctr"/>
            <a:r>
              <a:rPr lang="en-US" sz="1400" dirty="0" err="1" smtClean="0">
                <a:solidFill>
                  <a:schemeClr val="tx1">
                    <a:lumMod val="50000"/>
                    <a:lumOff val="50000"/>
                  </a:schemeClr>
                </a:solidFill>
              </a:rPr>
              <a:t>www.caravelcurriculum.com</a:t>
            </a:r>
            <a:endParaRPr lang="en-US" sz="1400" dirty="0">
              <a:solidFill>
                <a:schemeClr val="tx1">
                  <a:lumMod val="50000"/>
                  <a:lumOff val="50000"/>
                </a:schemeClr>
              </a:solidFill>
            </a:endParaRPr>
          </a:p>
        </p:txBody>
      </p:sp>
      <p:sp>
        <p:nvSpPr>
          <p:cNvPr id="3" name="Content Placeholder 2"/>
          <p:cNvSpPr>
            <a:spLocks noGrp="1"/>
          </p:cNvSpPr>
          <p:nvPr>
            <p:ph idx="1"/>
          </p:nvPr>
        </p:nvSpPr>
        <p:spPr>
          <a:xfrm>
            <a:off x="457200" y="1433902"/>
            <a:ext cx="8229600" cy="4525963"/>
          </a:xfrm>
        </p:spPr>
        <p:txBody>
          <a:bodyPr>
            <a:normAutofit fontScale="92500" lnSpcReduction="10000"/>
          </a:bodyPr>
          <a:lstStyle/>
          <a:p>
            <a:r>
              <a:rPr lang="en-US" dirty="0" smtClean="0"/>
              <a:t>You </a:t>
            </a:r>
            <a:r>
              <a:rPr lang="en-US" dirty="0"/>
              <a:t>are not allowed to share, loan, or transmit a hard or digital copy of these materials to any other educators.  You may copy this product for the purposes of helping your students only.  You may not post any of my products to any webpage, blog, or social media tool.  It is your responsibility to ensure that your students follow the License Agreement as well.  See the License Agreement at the end of this document for more information.</a:t>
            </a:r>
          </a:p>
          <a:p>
            <a:pPr marL="0" indent="0">
              <a:buNone/>
            </a:pPr>
            <a:endParaRPr lang="en-US" dirty="0"/>
          </a:p>
        </p:txBody>
      </p:sp>
    </p:spTree>
    <p:extLst>
      <p:ext uri="{BB962C8B-B14F-4D97-AF65-F5344CB8AC3E}">
        <p14:creationId xmlns:p14="http://schemas.microsoft.com/office/powerpoint/2010/main" val="22138956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91763"/>
            <a:ext cx="9144000" cy="1354217"/>
          </a:xfrm>
          <a:prstGeom prst="rect">
            <a:avLst/>
          </a:prstGeom>
          <a:noFill/>
        </p:spPr>
        <p:txBody>
          <a:bodyPr wrap="square" rtlCol="0">
            <a:spAutoFit/>
          </a:bodyPr>
          <a:lstStyle/>
          <a:p>
            <a:pPr algn="ctr"/>
            <a:r>
              <a:rPr lang="en-US" sz="3200" dirty="0" smtClean="0">
                <a:solidFill>
                  <a:srgbClr val="595959"/>
                </a:solidFill>
                <a:latin typeface="Gotham Book"/>
                <a:cs typeface="Gotham Book"/>
              </a:rPr>
              <a:t>Copyright © 2017  Lauren Anderson</a:t>
            </a:r>
          </a:p>
          <a:p>
            <a:pPr algn="ctr"/>
            <a:r>
              <a:rPr lang="en-US" sz="3200" dirty="0" smtClean="0">
                <a:solidFill>
                  <a:srgbClr val="595959"/>
                </a:solidFill>
                <a:latin typeface="Gotham Book"/>
                <a:cs typeface="Gotham Book"/>
              </a:rPr>
              <a:t>All Rights Reserved</a:t>
            </a:r>
            <a:endParaRPr lang="en-US" sz="3200" dirty="0">
              <a:solidFill>
                <a:srgbClr val="595959"/>
              </a:solidFill>
              <a:latin typeface="Gotham Book"/>
              <a:cs typeface="Gotham Book"/>
            </a:endParaRPr>
          </a:p>
          <a:p>
            <a:endParaRPr lang="en-US" dirty="0">
              <a:solidFill>
                <a:srgbClr val="FFFFFF"/>
              </a:solidFill>
            </a:endParaRPr>
          </a:p>
        </p:txBody>
      </p:sp>
      <p:pic>
        <p:nvPicPr>
          <p:cNvPr id="6" name="Picture 5" descr="CARAVEL_LOGO_SCREE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7159" y="709014"/>
            <a:ext cx="3514928" cy="3620075"/>
          </a:xfrm>
          <a:prstGeom prst="rect">
            <a:avLst/>
          </a:prstGeom>
        </p:spPr>
      </p:pic>
    </p:spTree>
    <p:extLst>
      <p:ext uri="{BB962C8B-B14F-4D97-AF65-F5344CB8AC3E}">
        <p14:creationId xmlns:p14="http://schemas.microsoft.com/office/powerpoint/2010/main" val="35402242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235</Words>
  <Application>Microsoft Macintosh PowerPoint</Application>
  <PresentationFormat>On-screen Show (4:3)</PresentationFormat>
  <Paragraphs>25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Example of Christmas Song with Historical Lyrics</vt:lpstr>
      <vt:lpstr>Deck the Tents (sung to the tune of Deck the Halls)</vt:lpstr>
      <vt:lpstr>Terms of Use</vt:lpstr>
      <vt:lpstr>PowerPoint Presentation</vt:lpstr>
    </vt:vector>
  </TitlesOfParts>
  <Company>Caravel Curriculum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Ideas for the Week Before Christmas</dc:title>
  <dc:creator>Lauren Anderson</dc:creator>
  <cp:lastModifiedBy>Lauren Anderson</cp:lastModifiedBy>
  <cp:revision>7</cp:revision>
  <dcterms:created xsi:type="dcterms:W3CDTF">2017-12-03T00:53:05Z</dcterms:created>
  <dcterms:modified xsi:type="dcterms:W3CDTF">2017-12-08T15:25:28Z</dcterms:modified>
</cp:coreProperties>
</file>