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57" r:id="rId4"/>
    <p:sldId id="262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5">
          <p15:clr>
            <a:srgbClr val="A4A3A4"/>
          </p15:clr>
        </p15:guide>
        <p15:guide id="2" pos="13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5788" autoAdjust="0"/>
  </p:normalViewPr>
  <p:slideViewPr>
    <p:cSldViewPr snapToGrid="0" snapToObjects="1" showGuides="1">
      <p:cViewPr varScale="1">
        <p:scale>
          <a:sx n="89" d="100"/>
          <a:sy n="89" d="100"/>
        </p:scale>
        <p:origin x="184" y="440"/>
      </p:cViewPr>
      <p:guideLst>
        <p:guide orient="horz" pos="2215"/>
        <p:guide pos="13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2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0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6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9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3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7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1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6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8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5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C568-BA33-2E47-9030-A4C14F9D7999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C5DB3-AD8D-D74A-87C0-64AA572350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8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9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1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93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30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40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Caravel Curriculum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Anderson</dc:creator>
  <cp:lastModifiedBy>Microsoft Office User</cp:lastModifiedBy>
  <cp:revision>14</cp:revision>
  <cp:lastPrinted>2023-05-17T00:28:51Z</cp:lastPrinted>
  <dcterms:created xsi:type="dcterms:W3CDTF">2016-05-02T02:01:08Z</dcterms:created>
  <dcterms:modified xsi:type="dcterms:W3CDTF">2023-05-17T00:33:06Z</dcterms:modified>
</cp:coreProperties>
</file>