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459" r:id="rId3"/>
    <p:sldId id="4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/>
    <p:restoredTop sz="95788"/>
  </p:normalViewPr>
  <p:slideViewPr>
    <p:cSldViewPr snapToGrid="0" snapToObjects="1" showGuides="1">
      <p:cViewPr varScale="1">
        <p:scale>
          <a:sx n="98" d="100"/>
          <a:sy n="98" d="100"/>
        </p:scale>
        <p:origin x="184" y="368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B7825-1035-4A45-9A83-658AD7622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63D6A9-AA2A-EF41-8364-EC290C83A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2B279-41E4-AC4B-808D-B6379D5B8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079-DD1C-9B48-BE0E-62EAD8A3F81B}" type="datetimeFigureOut">
              <a:rPr lang="en-US" smtClean="0"/>
              <a:t>3/1/24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BC5A1-F961-4943-AD04-51442BE02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1F824-70A9-8740-A109-DE00933E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5D1D-41E4-3E40-B6E0-0C315741E5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9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03B49-D544-4047-AC8E-60F11F947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52B4B-A0DD-1B4F-8B2B-9DC1D70A2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08DCC-3F08-A249-99C5-99C77E142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079-DD1C-9B48-BE0E-62EAD8A3F81B}" type="datetimeFigureOut">
              <a:rPr lang="en-US" smtClean="0"/>
              <a:t>3/1/24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D7560-ADE2-8940-A9A0-BA93C9BF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C4BA2-19B4-C941-B11B-B231257F0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5D1D-41E4-3E40-B6E0-0C315741E5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9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D86B50-3C2D-E448-9CEB-6EC261F9F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D1F95-62CF-F24A-B07D-655C4A611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8F857-22CB-8F4D-8B74-D3987ED9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079-DD1C-9B48-BE0E-62EAD8A3F81B}" type="datetimeFigureOut">
              <a:rPr lang="en-US" smtClean="0"/>
              <a:t>3/1/24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83B81-57B2-B849-906B-3951D2719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159A6-D34E-4D45-A017-2F8A534B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5D1D-41E4-3E40-B6E0-0C315741E5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77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0D46-6589-7945-82BE-BBCAF496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FBC5C-AA5D-7745-AC5B-3A88BDABA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70F1E-BA1E-DF46-BF14-FD82B4D9D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079-DD1C-9B48-BE0E-62EAD8A3F81B}" type="datetimeFigureOut">
              <a:rPr lang="en-US" smtClean="0"/>
              <a:t>3/1/24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E05A2-5C00-AF49-AC1E-DB1E6038D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EEB90-C6E9-A04A-8916-93376ADAD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5D1D-41E4-3E40-B6E0-0C315741E5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3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2E79-7A03-B940-8241-5D3BD4335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1CB01-809B-B044-AA5D-20B326410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25D35-9F47-CD4C-9846-93DD4A8E5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079-DD1C-9B48-BE0E-62EAD8A3F81B}" type="datetimeFigureOut">
              <a:rPr lang="en-US" smtClean="0"/>
              <a:t>3/1/24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503F3-C05B-0B43-91FC-29898BC0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DBDC1-37A6-8749-B492-27D25A87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5D1D-41E4-3E40-B6E0-0C315741E5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2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7111-1ADB-8B4F-8D71-9EC5F70C1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CBF1D-FDA2-5843-9EC4-D2B29B241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44974-87A5-8746-9F91-A043DF9DE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E3A48-0FB3-2F4A-9461-09134878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079-DD1C-9B48-BE0E-62EAD8A3F81B}" type="datetimeFigureOut">
              <a:rPr lang="en-US" smtClean="0"/>
              <a:t>3/1/24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ECBE3-0E32-8B42-921E-2B24F252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C1F18-7D73-2843-AA96-8B47B13E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5D1D-41E4-3E40-B6E0-0C315741E5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0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C8FD5-EAE7-814B-B74B-6502423B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A219B-E323-0941-8821-BAD18DA71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1677A-956F-BA47-917C-A67B2D3AC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A44441-B41B-D743-94B3-EAE6AEE02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6CE4E6-4443-9A42-97A2-FB5F804B8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E064A2-C2D3-F24E-AB03-7596AF7A2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079-DD1C-9B48-BE0E-62EAD8A3F81B}" type="datetimeFigureOut">
              <a:rPr lang="en-US" smtClean="0"/>
              <a:t>3/1/24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5DB76F-A033-D249-A8D5-DCCDFC560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66EC81-3350-BF4F-A70C-C1F710D3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5D1D-41E4-3E40-B6E0-0C315741E5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4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073F-EE9B-9B44-A8BB-290C79765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7801E3-C678-AF43-B635-791A6009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079-DD1C-9B48-BE0E-62EAD8A3F81B}" type="datetimeFigureOut">
              <a:rPr lang="en-US" smtClean="0"/>
              <a:t>3/1/24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FFCF8-801F-3A44-B49D-0C3B2BE2D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DB2BD-75AD-A84F-A9F0-8D3D9ABA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5D1D-41E4-3E40-B6E0-0C315741E5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044CAD-B6E6-FA41-A2C2-AA136BF3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079-DD1C-9B48-BE0E-62EAD8A3F81B}" type="datetimeFigureOut">
              <a:rPr lang="en-US" smtClean="0"/>
              <a:t>3/1/24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D99542-1524-CF4F-9789-9A58CA865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A0D06-C0C1-6A48-AAA7-BC985C4A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5D1D-41E4-3E40-B6E0-0C315741E5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9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1333-40F5-3447-A2F0-1378E0E5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CB8B3-4EC2-C64A-8E32-0DC99A534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3AE8B-A88F-3041-95FE-92793189A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EAA28-49A1-8047-AF54-DFB8F4D7E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079-DD1C-9B48-BE0E-62EAD8A3F81B}" type="datetimeFigureOut">
              <a:rPr lang="en-US" smtClean="0"/>
              <a:t>3/1/24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78A4F-10BE-2B4A-AA8C-F36591885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AB17F-7817-4D44-B44B-47671FD95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5D1D-41E4-3E40-B6E0-0C315741E5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6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D756B-516D-334F-BD1C-DCB8F7C86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571F45-1E9F-DE41-A0CB-D25CF810A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916DB-FE9C-864A-BE2F-F9B4D2B70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677A3-A62F-A545-A7E5-6E50CE00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079-DD1C-9B48-BE0E-62EAD8A3F81B}" type="datetimeFigureOut">
              <a:rPr lang="en-US" smtClean="0"/>
              <a:t>3/1/24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2B799-2C63-7C42-9675-0AA26F24E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A796A-A1F0-0947-9949-A84C33A1B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5D1D-41E4-3E40-B6E0-0C315741E5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1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F96DFC-6E23-7043-B25E-4BC8A1F57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A4770-E033-0A48-B0FF-81EEF0AC9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2A7FA-B643-DB47-83AC-3E0E0D699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55079-DD1C-9B48-BE0E-62EAD8A3F81B}" type="datetimeFigureOut">
              <a:rPr lang="en-US" smtClean="0"/>
              <a:t>3/1/24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C3E18-3A26-794B-8540-AF1C3EB63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FAE01-5570-8B4A-AB5F-218CB0A48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5D1D-41E4-3E40-B6E0-0C315741E5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9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0D16C-A7B1-EA44-9DC5-12BC6A915788}"/>
              </a:ext>
            </a:extLst>
          </p:cNvPr>
          <p:cNvSpPr txBox="1"/>
          <p:nvPr/>
        </p:nvSpPr>
        <p:spPr>
          <a:xfrm>
            <a:off x="8984837" y="6375828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LetsTeachHistory.com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779929-A501-3142-B686-1ED56463EA53}"/>
              </a:ext>
            </a:extLst>
          </p:cNvPr>
          <p:cNvSpPr txBox="1"/>
          <p:nvPr/>
        </p:nvSpPr>
        <p:spPr>
          <a:xfrm>
            <a:off x="0" y="28738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ea typeface="StanfordKinderBubbleSolid" panose="02000603000000000000" pitchFamily="2" charset="0"/>
                <a:cs typeface="Arial" panose="020B0604020202020204" pitchFamily="34" charset="0"/>
              </a:rPr>
              <a:t>Lincoln Tweets</a:t>
            </a:r>
            <a:endParaRPr lang="en-US" b="1" dirty="0">
              <a:latin typeface="Arial" panose="020B0604020202020204" pitchFamily="34" charset="0"/>
              <a:ea typeface="StanfordKinderBubbleSolid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A42BB-C6D1-2141-9FB3-6F052C920B17}"/>
              </a:ext>
            </a:extLst>
          </p:cNvPr>
          <p:cNvSpPr txBox="1"/>
          <p:nvPr/>
        </p:nvSpPr>
        <p:spPr>
          <a:xfrm>
            <a:off x="476250" y="1174404"/>
            <a:ext cx="113030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Write 10 tweets that might have been posted about Abraham Lincoln's assassination. Be sure to include creative hashtags with each tweet. Your tweets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must show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facts and emotions associated with Lincoln’s assassination.</a:t>
            </a:r>
          </a:p>
          <a:p>
            <a:endParaRPr lang="en-US" sz="2400" dirty="0">
              <a:latin typeface="Arial" panose="020B0604020202020204" pitchFamily="34" charset="0"/>
              <a:ea typeface="StanfordKinderBubbleSolid" panose="02000603000000000000" pitchFamily="2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ea typeface="StanfordKinderBubbleSolid" panose="02000603000000000000" pitchFamily="2" charset="0"/>
                <a:cs typeface="Arial" panose="020B0604020202020204" pitchFamily="34" charset="0"/>
              </a:rPr>
              <a:t>You can reference: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StanfordKinderBubbleSolid" panose="02000603000000000000" pitchFamily="2" charset="0"/>
                <a:cs typeface="Arial" panose="020B0604020202020204" pitchFamily="34" charset="0"/>
              </a:rPr>
              <a:t>Who killed him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StanfordKinderBubbleSolid" panose="02000603000000000000" pitchFamily="2" charset="0"/>
                <a:cs typeface="Arial" panose="020B0604020202020204" pitchFamily="34" charset="0"/>
              </a:rPr>
              <a:t>Where the assassination took place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StanfordKinderBubbleSolid" panose="02000603000000000000" pitchFamily="2" charset="0"/>
                <a:cs typeface="Arial" panose="020B0604020202020204" pitchFamily="34" charset="0"/>
              </a:rPr>
              <a:t>How he was killed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StanfordKinderBubbleSolid" panose="02000603000000000000" pitchFamily="2" charset="0"/>
                <a:cs typeface="Arial" panose="020B0604020202020204" pitchFamily="34" charset="0"/>
              </a:rPr>
              <a:t>What happened afterwards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StanfordKinderBubbleSolid" panose="02000603000000000000" pitchFamily="2" charset="0"/>
                <a:cs typeface="Arial" panose="020B0604020202020204" pitchFamily="34" charset="0"/>
              </a:rPr>
              <a:t>Who else was supposed to be killed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StanfordKinderBubbleSolid" panose="02000603000000000000" pitchFamily="2" charset="0"/>
                <a:cs typeface="Arial" panose="020B0604020202020204" pitchFamily="34" charset="0"/>
              </a:rPr>
              <a:t>How the country reacted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ea typeface="StanfordKinderBubbleSolid" panose="02000603000000000000" pitchFamily="2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ea typeface="StanfordKinderBubbleSolid" panose="02000603000000000000" pitchFamily="2" charset="0"/>
                <a:cs typeface="Arial" panose="020B0604020202020204" pitchFamily="34" charset="0"/>
              </a:rPr>
              <a:t>If you write a tweet as a well-known person during that time, be sure to put that beside the tweet.</a:t>
            </a:r>
          </a:p>
        </p:txBody>
      </p:sp>
    </p:spTree>
    <p:extLst>
      <p:ext uri="{BB962C8B-B14F-4D97-AF65-F5344CB8AC3E}">
        <p14:creationId xmlns:p14="http://schemas.microsoft.com/office/powerpoint/2010/main" val="185114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52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994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92</Words>
  <Application>Microsoft Macintosh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StanfordKinderBubbleSolid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16</cp:revision>
  <dcterms:created xsi:type="dcterms:W3CDTF">2024-02-01T00:13:19Z</dcterms:created>
  <dcterms:modified xsi:type="dcterms:W3CDTF">2024-03-01T18:48:17Z</dcterms:modified>
</cp:coreProperties>
</file>